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9144000" cy="5143500" type="screen16x9"/>
  <p:notesSz cx="6858000" cy="9144000"/>
  <p:embeddedFontLs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La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Shape 1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6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Shape 19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Shape 19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Shape 21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Shape 4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4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5" name="Shape 5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Shape 5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0" name="Shape 6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Shape 6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Shape 6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Shape 12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3" name="Shape 1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Shape 15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53" name="Shape 15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Shape 16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65" name="Shape 16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Shape 18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Shape 187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es"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eSign</a:t>
            </a:r>
            <a:endParaRPr sz="4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"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 part of the game.</a:t>
            </a:r>
            <a:endParaRPr sz="13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 descr="https://lh3.googleusercontent.com/q0oWIfVbugrPqpaneOW2h8_PxcDjgCNBrAJ4Ioeoj1rPVNR0ZD--4ZAuDJ6ReduNX7C8BHEqWHBv0L9iR5MIR4haZFzNk0tNVATW-Pnc__Cdpyps64T26x0YM2LvsGblaVUkvIsmnsQLS2yYW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4213" y="0"/>
            <a:ext cx="5235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 descr="http://www.eonmeditech.com/images/img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320" y="453324"/>
            <a:ext cx="3843661" cy="275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 descr="Resultado de imagen de sordomudo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3108" y="1572289"/>
            <a:ext cx="3048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 descr="Resultado de imagen de esport comunicac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931" y="1391536"/>
            <a:ext cx="6099424" cy="3088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6288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</a:t>
            </a:r>
            <a:r>
              <a:rPr lang="es-ES"/>
              <a:t>ch</a:t>
            </a:r>
            <a:r>
              <a:rPr lang="es"/>
              <a:t>itecture </a:t>
            </a:r>
            <a:r>
              <a:rPr lang="es" dirty="0"/>
              <a:t>of the system</a:t>
            </a:r>
            <a:endParaRPr dirty="0"/>
          </a:p>
        </p:txBody>
      </p:sp>
      <p:pic>
        <p:nvPicPr>
          <p:cNvPr id="256" name="Shape 256" descr="Resultado de imagen de sordomud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201" y="2615499"/>
            <a:ext cx="992775" cy="9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525" y="1517625"/>
            <a:ext cx="992775" cy="9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9050" y="1522138"/>
            <a:ext cx="992775" cy="9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9875" y="2665450"/>
            <a:ext cx="992775" cy="9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2894" y="2665448"/>
            <a:ext cx="1489530" cy="9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0975" y="3806600"/>
            <a:ext cx="1097875" cy="10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1925" y="1465062"/>
            <a:ext cx="1097875" cy="109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Shape 263"/>
          <p:cNvCxnSpPr/>
          <p:nvPr/>
        </p:nvCxnSpPr>
        <p:spPr>
          <a:xfrm rot="10800000" flipH="1">
            <a:off x="1013550" y="2030800"/>
            <a:ext cx="985500" cy="584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Shape 264"/>
          <p:cNvCxnSpPr>
            <a:stCxn id="258" idx="3"/>
            <a:endCxn id="257" idx="1"/>
          </p:cNvCxnSpPr>
          <p:nvPr/>
        </p:nvCxnSpPr>
        <p:spPr>
          <a:xfrm>
            <a:off x="2991825" y="2014012"/>
            <a:ext cx="541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Shape 265"/>
          <p:cNvCxnSpPr>
            <a:stCxn id="257" idx="3"/>
            <a:endCxn id="262" idx="1"/>
          </p:cNvCxnSpPr>
          <p:nvPr/>
        </p:nvCxnSpPr>
        <p:spPr>
          <a:xfrm>
            <a:off x="4526300" y="2014013"/>
            <a:ext cx="755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Shape 266"/>
          <p:cNvCxnSpPr>
            <a:stCxn id="262" idx="3"/>
            <a:endCxn id="259" idx="0"/>
          </p:cNvCxnSpPr>
          <p:nvPr/>
        </p:nvCxnSpPr>
        <p:spPr>
          <a:xfrm>
            <a:off x="6379800" y="2014000"/>
            <a:ext cx="366600" cy="65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Shape 267"/>
          <p:cNvCxnSpPr>
            <a:stCxn id="259" idx="3"/>
            <a:endCxn id="260" idx="1"/>
          </p:cNvCxnSpPr>
          <p:nvPr/>
        </p:nvCxnSpPr>
        <p:spPr>
          <a:xfrm>
            <a:off x="7242650" y="3161837"/>
            <a:ext cx="27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Shape 268"/>
          <p:cNvCxnSpPr>
            <a:stCxn id="260" idx="1"/>
            <a:endCxn id="259" idx="3"/>
          </p:cNvCxnSpPr>
          <p:nvPr/>
        </p:nvCxnSpPr>
        <p:spPr>
          <a:xfrm rot="10800000">
            <a:off x="7242594" y="3161835"/>
            <a:ext cx="27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Shape 269"/>
          <p:cNvCxnSpPr>
            <a:stCxn id="259" idx="2"/>
            <a:endCxn id="261" idx="3"/>
          </p:cNvCxnSpPr>
          <p:nvPr/>
        </p:nvCxnSpPr>
        <p:spPr>
          <a:xfrm flipH="1">
            <a:off x="4578762" y="3658225"/>
            <a:ext cx="2167500" cy="69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Shape 270"/>
          <p:cNvCxnSpPr/>
          <p:nvPr/>
        </p:nvCxnSpPr>
        <p:spPr>
          <a:xfrm rot="10800000">
            <a:off x="887775" y="3658213"/>
            <a:ext cx="2593200" cy="69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69" r="17180" b="-6207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83" name="Shape 283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8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84" name="Shape 284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85" name="Shape 28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0" t="0" r="0" b="0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4" t="36462" r="22818" b="12949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 descr="https://lh3.googleusercontent.com/6rPrQwan6lIkrJAxbIq3vo4bWBEyqmlEqYjXhlmd_04p92ayeLoYgPhvzXQTBQF-W5wRohUSdJsKD892LmIrQwB3n0Xv7puI2UAJkd-tWRn3d0ba9UGh9zurQ8XSanMkL9fAeA9ocFSDkMwTw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6113" y="0"/>
            <a:ext cx="5311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Presentación en pantalla (16:9)</PresentationFormat>
  <Paragraphs>3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Montserrat</vt:lpstr>
      <vt:lpstr>Lato</vt:lpstr>
      <vt:lpstr>Arial</vt:lpstr>
      <vt:lpstr>Focus</vt:lpstr>
      <vt:lpstr>eSign</vt:lpstr>
      <vt:lpstr>Presentación de PowerPoint</vt:lpstr>
      <vt:lpstr>Presentación de PowerPoint</vt:lpstr>
      <vt:lpstr>Presentación de PowerPoint</vt:lpstr>
      <vt:lpstr>Presentación de PowerPoint</vt:lpstr>
      <vt:lpstr>Architecture of the system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eSign</dc:title>
  <cp:lastModifiedBy>Diego Tomas Perez</cp:lastModifiedBy>
  <cp:revision>3</cp:revision>
  <dcterms:modified xsi:type="dcterms:W3CDTF">2018-07-03T10:27:45Z</dcterms:modified>
</cp:coreProperties>
</file>